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71" r:id="rId5"/>
    <p:sldId id="256" r:id="rId6"/>
    <p:sldId id="276" r:id="rId7"/>
    <p:sldId id="277" r:id="rId8"/>
    <p:sldId id="278" r:id="rId9"/>
    <p:sldId id="279" r:id="rId10"/>
    <p:sldId id="283" r:id="rId11"/>
    <p:sldId id="281" r:id="rId12"/>
  </p:sldIdLst>
  <p:sldSz cx="12188825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706" autoAdjust="0"/>
  </p:normalViewPr>
  <p:slideViewPr>
    <p:cSldViewPr>
      <p:cViewPr varScale="1">
        <p:scale>
          <a:sx n="66" d="100"/>
          <a:sy n="66" d="100"/>
        </p:scale>
        <p:origin x="672" y="3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128FCA9C-FF92-4024-BDEC-A6D3B663DC09}" type="datetimeFigureOut">
              <a:rPr lang="en-US"/>
              <a:pPr algn="l" rtl="1"/>
              <a:t>1/27/2025</a:t>
            </a:fld>
            <a:endParaRPr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446DCAE-1661-43FF-8A44-43DAFDC1FD90}" type="slidenum">
              <a:rPr/>
              <a:pPr algn="l" rtl="1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fld id="{772AB877-E7B1-4681-847E-D0918612832B}" type="datetimeFigureOut">
              <a:rPr lang="en-US" smtClean="0"/>
              <a:pPr rtl="1"/>
              <a:t>1/27/2025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7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 flipH="1"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t>לחץ כדי לערוך סגנונות טקסט של תבנית בסיס</a:t>
            </a:r>
          </a:p>
          <a:p>
            <a:pPr lvl="1" rtl="1"/>
            <a:r>
              <a:t>רמה שניה</a:t>
            </a:r>
          </a:p>
          <a:p>
            <a:pPr lvl="2" rtl="1"/>
            <a:r>
              <a:t>רמה שלישית</a:t>
            </a:r>
          </a:p>
          <a:p>
            <a:pPr lvl="3" rtl="1"/>
            <a:r>
              <a:t>רמה רביעית</a:t>
            </a:r>
          </a:p>
          <a:p>
            <a:pPr lvl="4" rtl="1"/>
            <a:r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fld id="{69C971FF-EF28-4195-A575-329446EFA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צורה חופשית 4" descr="מפת אירופה"/>
          <p:cNvSpPr>
            <a:spLocks noEditPoints="1"/>
          </p:cNvSpPr>
          <p:nvPr/>
        </p:nvSpPr>
        <p:spPr bwMode="auto">
          <a:xfrm>
            <a:off x="3809999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>
              <a:solidFill>
                <a:schemeClr val="l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217612" y="1828799"/>
            <a:ext cx="9753600" cy="3048001"/>
          </a:xfrm>
        </p:spPr>
        <p:txBody>
          <a:bodyPr rtlCol="1">
            <a:normAutofit/>
          </a:bodyPr>
          <a:lstStyle>
            <a:lvl1pPr algn="r" rtl="1">
              <a:defRPr sz="4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3122611" y="5029200"/>
            <a:ext cx="7848600" cy="11430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he-IL"/>
              <a:t>לחץ כדי לערוך סגנון כותרת משנה של תבנית בסיס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7611" y="274638"/>
            <a:ext cx="9753600" cy="1325562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1217611" y="1828800"/>
            <a:ext cx="9753600" cy="4343400"/>
          </a:xfrm>
        </p:spPr>
        <p:txBody>
          <a:bodyPr vert="eaVert"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algn="r" rtl="1">
              <a:defRPr/>
            </a:lvl6pPr>
            <a:lvl7pPr algn="r" rtl="1">
              <a:defRPr baseline="0"/>
            </a:lvl7pPr>
            <a:lvl8pPr algn="r" rtl="1">
              <a:defRPr baseline="0"/>
            </a:lvl8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e"/>
              <a:t>הוסף כותרת תחתונה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2640754" y="6448427"/>
            <a:ext cx="1396259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DF33987-6305-4E2A-BF18-EF013ECE927B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217612" y="6448427"/>
            <a:ext cx="1143001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H="1">
            <a:off x="1217612" y="685800"/>
            <a:ext cx="2134315" cy="5486400"/>
          </a:xfrm>
        </p:spPr>
        <p:txBody>
          <a:bodyPr vert="eaVert"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3555074" y="685800"/>
            <a:ext cx="7416138" cy="5486400"/>
          </a:xfrm>
        </p:spPr>
        <p:txBody>
          <a:bodyPr vert="eaVert"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e"/>
              <a:t>הוסף כותרת תחתונה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2640754" y="6448427"/>
            <a:ext cx="1396259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DF33987-6305-4E2A-BF18-EF013ECE927B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217612" y="6448427"/>
            <a:ext cx="1143001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7611" y="274638"/>
            <a:ext cx="9753600" cy="1325562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217611" y="1828800"/>
            <a:ext cx="9753600" cy="4343400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algn="r" rtl="1">
              <a:defRPr/>
            </a:lvl6pPr>
            <a:lvl7pPr algn="r" rtl="1">
              <a:defRPr baseline="0"/>
            </a:lvl7pPr>
            <a:lvl8pPr algn="r" rtl="1">
              <a:defRPr baseline="0"/>
            </a:lvl8pPr>
            <a:lvl9pPr algn="r" rtl="1">
              <a:defRPr baseline="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e"/>
              <a:t>הוסף כותרת תחתונה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2640754" y="6448427"/>
            <a:ext cx="1396259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DF33987-6305-4E2A-BF18-EF013ECE927B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217612" y="6448427"/>
            <a:ext cx="1143001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7611" y="3429000"/>
            <a:ext cx="9753600" cy="2362199"/>
          </a:xfrm>
        </p:spPr>
        <p:txBody>
          <a:bodyPr rtlCol="1" anchor="b">
            <a:normAutofit/>
          </a:bodyPr>
          <a:lstStyle>
            <a:lvl1pPr algn="r" rtl="1">
              <a:defRPr sz="4400" b="0" cap="all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3122612" y="685801"/>
            <a:ext cx="7853063" cy="1142999"/>
          </a:xfrm>
        </p:spPr>
        <p:txBody>
          <a:bodyPr rtlCol="1" anchor="t"/>
          <a:lstStyle>
            <a:lvl1pPr marL="0" indent="0" algn="r" rtl="1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e"/>
              <a:t>הוסף כותרת תחתונה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2640754" y="6448427"/>
            <a:ext cx="1396259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DF33987-6305-4E2A-BF18-EF013ECE927B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217612" y="6448427"/>
            <a:ext cx="1143001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7611" y="274638"/>
            <a:ext cx="9753600" cy="1325562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 flipH="1">
            <a:off x="6246812" y="1828800"/>
            <a:ext cx="4708734" cy="4343400"/>
          </a:xfrm>
        </p:spPr>
        <p:txBody>
          <a:bodyPr rtlCol="1">
            <a:normAutofit/>
          </a:bodyPr>
          <a:lstStyle>
            <a:lvl1pPr algn="r" rtl="1"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 rtl="1"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r" rtl="1"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r" rtl="1"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r" rtl="1"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algn="r" rtl="1">
              <a:defRPr sz="1600"/>
            </a:lvl6pPr>
            <a:lvl7pPr algn="r" rtl="1">
              <a:defRPr sz="1600" baseline="0"/>
            </a:lvl7pPr>
            <a:lvl8pPr algn="r" rtl="1">
              <a:defRPr sz="1600" baseline="0"/>
            </a:lvl8pPr>
            <a:lvl9pPr algn="r" rtl="1">
              <a:defRPr sz="1600" baseline="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1217612" y="1828800"/>
            <a:ext cx="4708734" cy="4343400"/>
          </a:xfrm>
        </p:spPr>
        <p:txBody>
          <a:bodyPr rtlCol="1">
            <a:normAutofit/>
          </a:bodyPr>
          <a:lstStyle>
            <a:lvl1pPr algn="r" rtl="1"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 rtl="1"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r" rtl="1"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r" rtl="1"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r" rtl="1"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e"/>
              <a:t>הוסף כותרת תחתונה</a:t>
            </a:r>
            <a:endParaRPr lang="en-US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2640754" y="6448427"/>
            <a:ext cx="1396259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DF33987-6305-4E2A-BF18-EF013ECE927B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217612" y="6448427"/>
            <a:ext cx="1143001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7611" y="274638"/>
            <a:ext cx="9753600" cy="1325562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6262051" y="1828799"/>
            <a:ext cx="4709160" cy="838201"/>
          </a:xfrm>
        </p:spPr>
        <p:txBody>
          <a:bodyPr rtlCol="1" anchor="ctr"/>
          <a:lstStyle>
            <a:lvl1pPr marL="0" indent="0" algn="r" rtl="1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6262051" y="2743200"/>
            <a:ext cx="4709160" cy="3428999"/>
          </a:xfrm>
        </p:spPr>
        <p:txBody>
          <a:bodyPr rtlCol="1">
            <a:normAutofit/>
          </a:bodyPr>
          <a:lstStyle>
            <a:lvl1pPr algn="r" rtl="1"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 rtl="1"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r" rtl="1"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r" rtl="1"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r" rtl="1"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 flipH="1">
            <a:off x="1217611" y="1828799"/>
            <a:ext cx="4709160" cy="838201"/>
          </a:xfrm>
        </p:spPr>
        <p:txBody>
          <a:bodyPr rtlCol="1" anchor="ctr"/>
          <a:lstStyle>
            <a:lvl1pPr marL="0" indent="0" algn="r" rtl="1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 flipH="1">
            <a:off x="1217611" y="2743200"/>
            <a:ext cx="4709160" cy="3428999"/>
          </a:xfrm>
        </p:spPr>
        <p:txBody>
          <a:bodyPr rtlCol="1">
            <a:normAutofit/>
          </a:bodyPr>
          <a:lstStyle>
            <a:lvl1pPr algn="r" rtl="1"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 rtl="1"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r" rtl="1"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r" rtl="1"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r" rtl="1"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 baseline="0"/>
            </a:lvl8pPr>
            <a:lvl9pPr algn="r" rtl="1">
              <a:defRPr sz="1400" baseline="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e"/>
              <a:t>הוסף כותרת תחתונה</a:t>
            </a:r>
            <a:endParaRPr lang="en-US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2640754" y="6448427"/>
            <a:ext cx="1396259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DF33987-6305-4E2A-BF18-EF013ECE927B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1217612" y="6448427"/>
            <a:ext cx="1143001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7611" y="274638"/>
            <a:ext cx="9753600" cy="1325562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e"/>
              <a:t>הוסף כותרת תחתונה</a:t>
            </a:r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2640754" y="6448427"/>
            <a:ext cx="1396259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DF33987-6305-4E2A-BF18-EF013ECE927B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1217612" y="6448427"/>
            <a:ext cx="1143001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e"/>
              <a:t>הוסף כותרת תחתונה</a:t>
            </a:r>
            <a:endParaRPr lang="en-US" dirty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2640754" y="6448427"/>
            <a:ext cx="1396259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DF33987-6305-4E2A-BF18-EF013ECE927B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1217612" y="6448427"/>
            <a:ext cx="1143001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 flipH="1">
            <a:off x="7008813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7618412" y="685800"/>
            <a:ext cx="3886200" cy="4038600"/>
          </a:xfrm>
        </p:spPr>
        <p:txBody>
          <a:bodyPr rtlCol="1" anchor="b">
            <a:noAutofit/>
          </a:bodyPr>
          <a:lstStyle>
            <a:lvl1pPr algn="r" rtl="1">
              <a:defRPr sz="40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684211" y="685800"/>
            <a:ext cx="5638800" cy="5486400"/>
          </a:xfrm>
        </p:spPr>
        <p:txBody>
          <a:bodyPr rtlCol="1">
            <a:normAutofit/>
          </a:bodyPr>
          <a:lstStyle>
            <a:lvl1pPr algn="r" rtl="1"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 rtl="1"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r" rtl="1"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r" rtl="1"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r" rtl="1"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7618412" y="4876800"/>
            <a:ext cx="3886200" cy="12954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e"/>
              <a:t>הוסף כותרת תחתונה</a:t>
            </a:r>
            <a:endParaRPr lang="en-US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2640754" y="6448427"/>
            <a:ext cx="1396259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DF33987-6305-4E2A-BF18-EF013ECE927B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217612" y="6448427"/>
            <a:ext cx="1143001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 flipH="1">
            <a:off x="7008813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7618412" y="685800"/>
            <a:ext cx="3886200" cy="4038600"/>
          </a:xfrm>
        </p:spPr>
        <p:txBody>
          <a:bodyPr rtlCol="1" anchor="b">
            <a:noAutofit/>
          </a:bodyPr>
          <a:lstStyle>
            <a:lvl1pPr algn="r" rtl="1">
              <a:defRPr sz="40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מציין מיקום של תמונה 2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idx="1"/>
          </p:nvPr>
        </p:nvSpPr>
        <p:spPr>
          <a:xfrm flipH="1">
            <a:off x="684212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1">
            <a:normAutofit/>
          </a:bodyPr>
          <a:lstStyle>
            <a:lvl1pPr marL="0" indent="0" algn="ctr" rtl="1"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7618412" y="4876800"/>
            <a:ext cx="3886200" cy="12954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e"/>
              <a:t>הוסף כותרת תחתונה</a:t>
            </a:r>
            <a:endParaRPr lang="en-US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2640754" y="6448427"/>
            <a:ext cx="1396259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DF33987-6305-4E2A-BF18-EF013ECE927B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217612" y="6448427"/>
            <a:ext cx="1143001" cy="180974"/>
          </a:xfrm>
        </p:spPr>
        <p:txBody>
          <a:bodyPr rtlCol="1"/>
          <a:lstStyle>
            <a:lvl1pPr algn="r" rtl="1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1217611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217611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t>לחץ כדי לערוך סגנונות טקסט של תבנית בסיס</a:t>
            </a:r>
          </a:p>
          <a:p>
            <a:pPr lvl="1" rtl="1"/>
            <a:r>
              <a:t>רמה שניה</a:t>
            </a:r>
          </a:p>
          <a:p>
            <a:pPr lvl="2" rtl="1"/>
            <a:r>
              <a:t>רמה שלישית</a:t>
            </a:r>
          </a:p>
          <a:p>
            <a:pPr lvl="3" rtl="1"/>
            <a:r>
              <a:t>רמה רביעית</a:t>
            </a:r>
          </a:p>
          <a:p>
            <a:pPr lvl="4" rtl="1"/>
            <a:r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4341813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1"/>
            <a:r>
              <a:rPr lang="he"/>
              <a:t>הוסף כותרת תחתונה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2640754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</a:defRPr>
            </a:lvl1pPr>
          </a:lstStyle>
          <a:p>
            <a:pPr rtl="1"/>
            <a:fld id="{EDF33987-6305-4E2A-BF18-EF013ECE927B}" type="datetimeFigureOut">
              <a:rPr lang="en-US" smtClean="0"/>
              <a:pPr rtl="1"/>
              <a:t>1/27/2025</a:t>
            </a:fld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12176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</a:defRPr>
            </a:lvl1pPr>
          </a:lstStyle>
          <a:p>
            <a:pPr rtl="1"/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r" defTabSz="914400" rtl="1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7611" y="274638"/>
            <a:ext cx="9753600" cy="1325562"/>
          </a:xfrm>
        </p:spPr>
        <p:txBody>
          <a:bodyPr rtlCol="1"/>
          <a:lstStyle/>
          <a:p>
            <a:pPr algn="r" rtl="1"/>
            <a:r>
              <a: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נתחיל בחידון קטן</a:t>
            </a:r>
            <a:endParaRPr lang="h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341884" y="2109936"/>
            <a:ext cx="9753600" cy="4343400"/>
          </a:xfrm>
        </p:spPr>
        <p:txBody>
          <a:bodyPr rtlCol="1"/>
          <a:lstStyle/>
          <a:p>
            <a:pPr marL="45720" indent="0" algn="r" rtl="1">
              <a:lnSpc>
                <a:spcPct val="150000"/>
              </a:lnSpc>
              <a:buNone/>
            </a:pPr>
            <a:r>
              <a:rPr lang="he-I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מי המדינה היחידה בעולם שיש בה?</a:t>
            </a:r>
          </a:p>
          <a:p>
            <a:pPr marL="45720" indent="0" algn="r" rtl="1">
              <a:lnSpc>
                <a:spcPct val="150000"/>
              </a:lnSpc>
              <a:buNone/>
            </a:pPr>
            <a:endParaRPr lang="he-IL" sz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he-IL" dirty="0">
                <a:solidFill>
                  <a:srgbClr val="FF0000"/>
                </a:solidFill>
              </a:rPr>
              <a:t>גם מלך וגם ראש ממשלה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he-IL" dirty="0">
                <a:solidFill>
                  <a:srgbClr val="FF0000"/>
                </a:solidFill>
              </a:rPr>
              <a:t>גם  קבוצות </a:t>
            </a:r>
            <a:r>
              <a:rPr lang="he-IL" dirty="0" err="1">
                <a:solidFill>
                  <a:srgbClr val="FF0000"/>
                </a:solidFill>
              </a:rPr>
              <a:t>בצ'מפיונס</a:t>
            </a:r>
            <a:r>
              <a:rPr lang="he-IL" dirty="0">
                <a:solidFill>
                  <a:srgbClr val="FF0000"/>
                </a:solidFill>
              </a:rPr>
              <a:t>-ליג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he-IL" dirty="0">
                <a:solidFill>
                  <a:srgbClr val="FF0000"/>
                </a:solidFill>
              </a:rPr>
              <a:t>וגם השעון שמתחיל את ספירת הזמן בעולם</a:t>
            </a:r>
            <a:endParaRPr lang="h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92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217612" y="1828799"/>
            <a:ext cx="9753600" cy="1888233"/>
          </a:xfrm>
        </p:spPr>
        <p:txBody>
          <a:bodyPr rtlCol="1">
            <a:normAutofit/>
          </a:bodyPr>
          <a:lstStyle/>
          <a:p>
            <a:pPr algn="ctr" rtl="1"/>
            <a:r>
              <a:rPr lang="he-IL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אנגליה</a:t>
            </a:r>
            <a:endParaRPr lang="he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2277988" y="3861048"/>
            <a:ext cx="7848600" cy="1143000"/>
          </a:xfrm>
        </p:spPr>
        <p:txBody>
          <a:bodyPr rtlCol="1">
            <a:normAutofit/>
          </a:bodyPr>
          <a:lstStyle/>
          <a:p>
            <a:pPr algn="ctr" rtl="1"/>
            <a:r>
              <a:rPr lang="he-IL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מציג יונתן רוט</a:t>
            </a:r>
            <a:endParaRPr lang="he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B88EB971-FC6A-4012-9C1E-178E8ECF7BA4}"/>
              </a:ext>
            </a:extLst>
          </p:cNvPr>
          <p:cNvSpPr txBox="1"/>
          <p:nvPr/>
        </p:nvSpPr>
        <p:spPr>
          <a:xfrm>
            <a:off x="621804" y="620688"/>
            <a:ext cx="1087320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אנגליה ממוקמת מערב אירופה </a:t>
            </a: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1C8D75B0-49CD-493E-B9EE-E7EEC4579A3E}"/>
              </a:ext>
            </a:extLst>
          </p:cNvPr>
          <p:cNvGrpSpPr/>
          <p:nvPr/>
        </p:nvGrpSpPr>
        <p:grpSpPr>
          <a:xfrm>
            <a:off x="3718148" y="1749397"/>
            <a:ext cx="5040560" cy="4658055"/>
            <a:chOff x="3862164" y="1749397"/>
            <a:chExt cx="5040560" cy="4658055"/>
          </a:xfrm>
        </p:grpSpPr>
        <p:pic>
          <p:nvPicPr>
            <p:cNvPr id="2050" name="Picture 2" descr="אירופה Europa">
              <a:extLst>
                <a:ext uri="{FF2B5EF4-FFF2-40B4-BE49-F238E27FC236}">
                  <a16:creationId xmlns:a16="http://schemas.microsoft.com/office/drawing/2014/main" id="{24B2613D-C1EB-47C8-84EC-A1A8B4FE19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64" y="1749397"/>
              <a:ext cx="5040560" cy="4658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דגל אנגליה גדול">
              <a:extLst>
                <a:ext uri="{FF2B5EF4-FFF2-40B4-BE49-F238E27FC236}">
                  <a16:creationId xmlns:a16="http://schemas.microsoft.com/office/drawing/2014/main" id="{FAE785B4-3F6E-4D3A-9EA8-F40F889CA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204" y="4581128"/>
              <a:ext cx="1107517" cy="664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6080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D5ED74B-AA1E-4E75-91E5-378F5BC1076F}"/>
              </a:ext>
            </a:extLst>
          </p:cNvPr>
          <p:cNvSpPr txBox="1"/>
          <p:nvPr/>
        </p:nvSpPr>
        <p:spPr>
          <a:xfrm>
            <a:off x="621804" y="620688"/>
            <a:ext cx="1087320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אנגליה- הגדולה ממדינות בריטניה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2DAA6FA9-48D5-4EFE-A3DC-ECCBDB9DD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444" y="2311355"/>
            <a:ext cx="2822848" cy="1693709"/>
          </a:xfrm>
          <a:prstGeom prst="rect">
            <a:avLst/>
          </a:prstGeom>
        </p:spPr>
      </p:pic>
      <p:pic>
        <p:nvPicPr>
          <p:cNvPr id="1028" name="Picture 4" descr="דגל אנגליה גדול">
            <a:extLst>
              <a:ext uri="{FF2B5EF4-FFF2-40B4-BE49-F238E27FC236}">
                <a16:creationId xmlns:a16="http://schemas.microsoft.com/office/drawing/2014/main" id="{190029F6-ED58-4341-8FA9-2D77CCA7C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796" y="5243601"/>
            <a:ext cx="2016224" cy="120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מפה של הממלכה המאוחדת של בריטניה וצפון אירלנד">
            <a:extLst>
              <a:ext uri="{FF2B5EF4-FFF2-40B4-BE49-F238E27FC236}">
                <a16:creationId xmlns:a16="http://schemas.microsoft.com/office/drawing/2014/main" id="{6A9BB661-2C23-4D0D-A1EA-74B2FA30A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1" b="100"/>
          <a:stretch/>
        </p:blipFill>
        <p:spPr bwMode="auto">
          <a:xfrm>
            <a:off x="549796" y="808329"/>
            <a:ext cx="2630593" cy="564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דגל סקוטלנד – המכלול">
            <a:extLst>
              <a:ext uri="{FF2B5EF4-FFF2-40B4-BE49-F238E27FC236}">
                <a16:creationId xmlns:a16="http://schemas.microsoft.com/office/drawing/2014/main" id="{1D50C1B9-157A-4C22-8D86-8BC7DE916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508" y="5241237"/>
            <a:ext cx="2016224" cy="120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דגל ויילס – ויקיפדיה">
            <a:extLst>
              <a:ext uri="{FF2B5EF4-FFF2-40B4-BE49-F238E27FC236}">
                <a16:creationId xmlns:a16="http://schemas.microsoft.com/office/drawing/2014/main" id="{A51381A4-DF08-48CE-8756-016593B31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44" y="5230033"/>
            <a:ext cx="2016224" cy="120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0EABAD84-AFAD-42CB-B1AD-9E4F099E7808}"/>
              </a:ext>
            </a:extLst>
          </p:cNvPr>
          <p:cNvSpPr txBox="1"/>
          <p:nvPr/>
        </p:nvSpPr>
        <p:spPr>
          <a:xfrm>
            <a:off x="6382444" y="1700808"/>
            <a:ext cx="2822848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he-IL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דגל בריטניה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330FCDE2-BB58-45C0-904C-BD2B15A7E3C7}"/>
              </a:ext>
            </a:extLst>
          </p:cNvPr>
          <p:cNvSpPr txBox="1"/>
          <p:nvPr/>
        </p:nvSpPr>
        <p:spPr>
          <a:xfrm>
            <a:off x="6526460" y="4749069"/>
            <a:ext cx="2846616" cy="4801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he-I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דגל סקוטלנד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1EA4688F-0C28-4F78-9A9A-B16C65AA382A}"/>
              </a:ext>
            </a:extLst>
          </p:cNvPr>
          <p:cNvSpPr txBox="1"/>
          <p:nvPr/>
        </p:nvSpPr>
        <p:spPr>
          <a:xfrm>
            <a:off x="9008437" y="4749069"/>
            <a:ext cx="2846616" cy="4801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he-I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דגל אנגליה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D8FE9CEE-D7C9-4A50-A321-A49B6E43E79E}"/>
              </a:ext>
            </a:extLst>
          </p:cNvPr>
          <p:cNvSpPr txBox="1"/>
          <p:nvPr/>
        </p:nvSpPr>
        <p:spPr>
          <a:xfrm>
            <a:off x="4152492" y="4749069"/>
            <a:ext cx="2846616" cy="4801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he-I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דגל וולס</a:t>
            </a:r>
          </a:p>
        </p:txBody>
      </p:sp>
    </p:spTree>
    <p:extLst>
      <p:ext uri="{BB962C8B-B14F-4D97-AF65-F5344CB8AC3E}">
        <p14:creationId xmlns:p14="http://schemas.microsoft.com/office/powerpoint/2010/main" val="3325193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B88EB971-FC6A-4012-9C1E-178E8ECF7BA4}"/>
              </a:ext>
            </a:extLst>
          </p:cNvPr>
          <p:cNvSpPr txBox="1"/>
          <p:nvPr/>
        </p:nvSpPr>
        <p:spPr>
          <a:xfrm>
            <a:off x="621804" y="620688"/>
            <a:ext cx="1087320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המאכל הלאומי של אנגליה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07264F1-E9D9-4FF0-B6A1-C2D038A21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212" y="2636912"/>
            <a:ext cx="3816424" cy="38164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1F7F6E0-D38D-4AA1-A544-AC71F70B9022}"/>
              </a:ext>
            </a:extLst>
          </p:cNvPr>
          <p:cNvSpPr txBox="1"/>
          <p:nvPr/>
        </p:nvSpPr>
        <p:spPr>
          <a:xfrm>
            <a:off x="3862164" y="1700808"/>
            <a:ext cx="4680520" cy="8679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he-IL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פיש אנד צ'יפס </a:t>
            </a:r>
          </a:p>
          <a:p>
            <a:pPr algn="ctr">
              <a:lnSpc>
                <a:spcPct val="90000"/>
              </a:lnSpc>
            </a:pPr>
            <a:r>
              <a:rPr lang="he-I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(דג מטוגן וצ'יפס)</a:t>
            </a:r>
          </a:p>
        </p:txBody>
      </p:sp>
    </p:spTree>
    <p:extLst>
      <p:ext uri="{BB962C8B-B14F-4D97-AF65-F5344CB8AC3E}">
        <p14:creationId xmlns:p14="http://schemas.microsoft.com/office/powerpoint/2010/main" val="2576882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B88EB971-FC6A-4012-9C1E-178E8ECF7BA4}"/>
              </a:ext>
            </a:extLst>
          </p:cNvPr>
          <p:cNvSpPr txBox="1"/>
          <p:nvPr/>
        </p:nvSpPr>
        <p:spPr>
          <a:xfrm>
            <a:off x="621804" y="620688"/>
            <a:ext cx="1087320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בלונדון הבירה גר המלך צ'רלס</a:t>
            </a:r>
          </a:p>
        </p:txBody>
      </p:sp>
      <p:pic>
        <p:nvPicPr>
          <p:cNvPr id="7170" name="Picture 2" descr="דיווח בבריטניה: המלך צ'ארלס מתכוון להגיע לביקור בישראל | ישראל היום">
            <a:extLst>
              <a:ext uri="{FF2B5EF4-FFF2-40B4-BE49-F238E27FC236}">
                <a16:creationId xmlns:a16="http://schemas.microsoft.com/office/drawing/2014/main" id="{EF76A3DA-20BE-4C0C-A39E-33FC48AE7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60" y="2089462"/>
            <a:ext cx="6104557" cy="41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522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B88EB971-FC6A-4012-9C1E-178E8ECF7BA4}"/>
              </a:ext>
            </a:extLst>
          </p:cNvPr>
          <p:cNvSpPr txBox="1"/>
          <p:nvPr/>
        </p:nvSpPr>
        <p:spPr>
          <a:xfrm>
            <a:off x="621804" y="620688"/>
            <a:ext cx="1087320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ליד</a:t>
            </a:r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לונדון</a:t>
            </a:r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נמצא</a:t>
            </a:r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שעון</a:t>
            </a:r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גריניץ</a:t>
            </a:r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 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(קו ה-0 של ספירת הזמן בעולם) </a:t>
            </a:r>
            <a:endParaRPr lang="he-IL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זמן GMT">
            <a:extLst>
              <a:ext uri="{FF2B5EF4-FFF2-40B4-BE49-F238E27FC236}">
                <a16:creationId xmlns:a16="http://schemas.microsoft.com/office/drawing/2014/main" id="{2C9DDBEA-BEBE-44CF-B423-F1AAA9676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68" y="2348880"/>
            <a:ext cx="2723380" cy="409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241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00+ Thank You Pictures | Download Free Images on Unsplash">
            <a:extLst>
              <a:ext uri="{FF2B5EF4-FFF2-40B4-BE49-F238E27FC236}">
                <a16:creationId xmlns:a16="http://schemas.microsoft.com/office/drawing/2014/main" id="{CC39DC61-9380-43BC-AF65-B6EE303DE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746" y="1628800"/>
            <a:ext cx="3631331" cy="24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2F5E7F5-024E-4B7F-BE23-C35599CB2B09}"/>
              </a:ext>
            </a:extLst>
          </p:cNvPr>
          <p:cNvSpPr txBox="1"/>
          <p:nvPr/>
        </p:nvSpPr>
        <p:spPr>
          <a:xfrm>
            <a:off x="3286100" y="4437112"/>
            <a:ext cx="5616624" cy="10895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he-IL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תודה </a:t>
            </a:r>
          </a:p>
          <a:p>
            <a:pPr algn="ctr">
              <a:lnSpc>
                <a:spcPct val="90000"/>
              </a:lnSpc>
            </a:pPr>
            <a:r>
              <a:rPr lang="he-IL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בשפה לאומית באנגליה- אנגלית</a:t>
            </a:r>
            <a:endParaRPr lang="he-IL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668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יבשת אירופה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B43AE945-4376-4392-90EA-52E3191B5E3A}" vid="{D6228F20-877B-41B6-A1F9-EBD7AD00FAF0}"/>
    </a:ext>
  </a:extLst>
</a:theme>
</file>

<file path=ppt/theme/theme2.xml><?xml version="1.0" encoding="utf-8"?>
<a:theme xmlns:a="http://schemas.openxmlformats.org/drawingml/2006/main" name="ערכת נושא של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F02F84-CDFD-457C-9FE9-4C8E4381D06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4F146A-3FDD-4C50-9271-B8630CCA3A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FDA68D-7F68-4ED9-8E68-E7D1343C0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סידרת מפות העולם, מצגת עם יבשת אירופה (מסך רחב)</Template>
  <TotalTime>98</TotalTime>
  <Words>82</Words>
  <Application>Microsoft Office PowerPoint</Application>
  <PresentationFormat>מותאם אישית</PresentationFormat>
  <Paragraphs>21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Segoe UI</vt:lpstr>
      <vt:lpstr>יבשת אירופה 16x9</vt:lpstr>
      <vt:lpstr>נתחיל בחידון קטן</vt:lpstr>
      <vt:lpstr>אנגליה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אנגליה</dc:title>
  <dc:creator>מחשב לכל ילד</dc:creator>
  <cp:lastModifiedBy>מחשב לכל ילד</cp:lastModifiedBy>
  <cp:revision>19</cp:revision>
  <dcterms:created xsi:type="dcterms:W3CDTF">2025-01-25T15:13:49Z</dcterms:created>
  <dcterms:modified xsi:type="dcterms:W3CDTF">2025-01-27T19:21:48Z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